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00"/>
    <a:srgbClr val="FF99CC"/>
    <a:srgbClr val="FF99FF"/>
    <a:srgbClr val="0066FF"/>
    <a:srgbClr val="FF5050"/>
    <a:srgbClr val="FF3300"/>
    <a:srgbClr val="CCECFF"/>
    <a:srgbClr val="CC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5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48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5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5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01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30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2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00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899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28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60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80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EAC8-C83D-4E00-BB1D-BF74C7ACAC20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6C72B-EAE4-4A81-8C16-1DED156B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3DD71F08-4546-4510-BF36-77264AB80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486" y="1736253"/>
            <a:ext cx="4658936" cy="426014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2686E03-71A6-45D7-8920-FAD63B0C56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66" y="1854089"/>
            <a:ext cx="2942998" cy="4024476"/>
          </a:xfrm>
          <a:prstGeom prst="rect">
            <a:avLst/>
          </a:prstGeom>
        </p:spPr>
      </p:pic>
      <p:sp>
        <p:nvSpPr>
          <p:cNvPr id="23" name="乗算記号 22">
            <a:extLst>
              <a:ext uri="{FF2B5EF4-FFF2-40B4-BE49-F238E27FC236}">
                <a16:creationId xmlns:a16="http://schemas.microsoft.com/office/drawing/2014/main" id="{79ED1175-EB85-4332-8415-A1490881720C}"/>
              </a:ext>
            </a:extLst>
          </p:cNvPr>
          <p:cNvSpPr/>
          <p:nvPr/>
        </p:nvSpPr>
        <p:spPr>
          <a:xfrm>
            <a:off x="3110455" y="2788751"/>
            <a:ext cx="2742498" cy="243614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D0719B6-DDA4-4444-A132-2E829E6660B1}"/>
              </a:ext>
            </a:extLst>
          </p:cNvPr>
          <p:cNvSpPr/>
          <p:nvPr/>
        </p:nvSpPr>
        <p:spPr>
          <a:xfrm>
            <a:off x="16589" y="5602662"/>
            <a:ext cx="3886953" cy="1177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</a:t>
            </a:r>
            <a:r>
              <a:rPr kumimoji="1" lang="en-US" altLang="ja-JP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A.GA.RU</a:t>
            </a: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ファイナンシャルプランナー</a:t>
            </a:r>
            <a:endParaRPr kumimoji="1" lang="en-US" altLang="ja-JP" sz="2400" b="1" dirty="0">
              <a:solidFill>
                <a:schemeClr val="tx1"/>
              </a:solidFill>
              <a:effectLst>
                <a:glow rad="127000">
                  <a:schemeClr val="bg1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600" b="1" dirty="0">
                <a:solidFill>
                  <a:srgbClr val="FF5050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上田　智子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60BB2EC-E23F-4CA9-9713-6B38004299C5}"/>
              </a:ext>
            </a:extLst>
          </p:cNvPr>
          <p:cNvSpPr/>
          <p:nvPr/>
        </p:nvSpPr>
        <p:spPr>
          <a:xfrm>
            <a:off x="5535630" y="5552881"/>
            <a:ext cx="2955748" cy="1223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合同会社笑人士</a:t>
            </a:r>
            <a:endParaRPr kumimoji="1" lang="en-US" altLang="ja-JP" sz="2400" b="1" dirty="0">
              <a:solidFill>
                <a:schemeClr val="tx1"/>
              </a:solidFill>
              <a:effectLst>
                <a:glow rad="127000">
                  <a:schemeClr val="bg1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働くママ応援コーチ</a:t>
            </a:r>
            <a:endParaRPr kumimoji="1" lang="en-US" altLang="ja-JP" sz="2400" b="1" dirty="0">
              <a:solidFill>
                <a:schemeClr val="tx1"/>
              </a:solidFill>
              <a:effectLst>
                <a:glow rad="127000">
                  <a:schemeClr val="bg1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600" b="1" dirty="0">
                <a:solidFill>
                  <a:srgbClr val="0066FF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塩崎　真士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1DF9D81-64FF-4ADA-BE66-9B2AA7EA17E3}"/>
              </a:ext>
            </a:extLst>
          </p:cNvPr>
          <p:cNvSpPr/>
          <p:nvPr/>
        </p:nvSpPr>
        <p:spPr>
          <a:xfrm>
            <a:off x="16589" y="1303480"/>
            <a:ext cx="3886953" cy="73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Arial" panose="020B0604020202020204" pitchFamily="34" charset="0"/>
              </a:rPr>
              <a:t>家計簿のプロ</a:t>
            </a:r>
            <a:endParaRPr kumimoji="1" lang="en-US" altLang="ja-JP" sz="3600" b="1" dirty="0">
              <a:solidFill>
                <a:srgbClr val="FF0000"/>
              </a:solidFill>
              <a:effectLst>
                <a:glow rad="127000">
                  <a:schemeClr val="bg1"/>
                </a:glo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8BC316-3406-465C-B70A-55A058D76B41}"/>
              </a:ext>
            </a:extLst>
          </p:cNvPr>
          <p:cNvSpPr/>
          <p:nvPr/>
        </p:nvSpPr>
        <p:spPr>
          <a:xfrm>
            <a:off x="4572000" y="1300438"/>
            <a:ext cx="4551738" cy="73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0066FF"/>
                </a:solidFill>
                <a:effectLst>
                  <a:glow rad="127000">
                    <a:schemeClr val="bg1"/>
                  </a:glo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Arial" panose="020B0604020202020204" pitchFamily="34" charset="0"/>
              </a:rPr>
              <a:t>夢づくりのプロ</a:t>
            </a:r>
            <a:endParaRPr kumimoji="1" lang="en-US" altLang="ja-JP" sz="3600" b="1" dirty="0">
              <a:solidFill>
                <a:srgbClr val="0066FF"/>
              </a:solidFill>
              <a:effectLst>
                <a:glow rad="127000">
                  <a:schemeClr val="bg1"/>
                </a:glo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5B8F788-8FC4-4D29-A80C-AD655096D16F}"/>
              </a:ext>
            </a:extLst>
          </p:cNvPr>
          <p:cNvSpPr/>
          <p:nvPr/>
        </p:nvSpPr>
        <p:spPr>
          <a:xfrm>
            <a:off x="0" y="0"/>
            <a:ext cx="9177178" cy="1210004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5000"/>
              </a:lnSpc>
            </a:pPr>
            <a:r>
              <a:rPr lang="en-US" altLang="ja-JP" sz="3600" b="1" dirty="0">
                <a:effectLst>
                  <a:glow rad="127000">
                    <a:srgbClr val="FF66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“40</a:t>
            </a:r>
            <a:r>
              <a:rPr lang="ja-JP" altLang="ja-JP" sz="3600" b="1" dirty="0">
                <a:effectLst>
                  <a:glow rad="127000">
                    <a:srgbClr val="FF66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代以上の女性が０から始める</a:t>
            </a:r>
            <a:r>
              <a:rPr lang="en-US" altLang="ja-JP" sz="3600" b="1" dirty="0">
                <a:effectLst>
                  <a:glow rad="127000">
                    <a:srgbClr val="FF66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”</a:t>
            </a:r>
            <a:r>
              <a:rPr lang="ja-JP" altLang="ja-JP" sz="3600" b="1" dirty="0">
                <a:effectLst>
                  <a:glow rad="127000">
                    <a:srgbClr val="FF66FF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3600" b="1" dirty="0">
              <a:effectLst>
                <a:glow rad="127000">
                  <a:srgbClr val="FF66FF"/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ja-JP" sz="4400" b="1" dirty="0">
                <a:effectLst>
                  <a:glow rad="127000">
                    <a:srgbClr val="FF66FF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起業勉強会</a:t>
            </a:r>
            <a:endParaRPr kumimoji="1" lang="ja-JP" altLang="en-US" sz="4400" b="1" dirty="0">
              <a:effectLst>
                <a:glow rad="127000">
                  <a:srgbClr val="FF66FF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3964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38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UD デジタル 教科書体 NK-B</vt:lpstr>
      <vt:lpstr>UD デジタル 教科書体 NP-B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塩崎 真士</dc:creator>
  <cp:lastModifiedBy>塩崎 真士</cp:lastModifiedBy>
  <cp:revision>8</cp:revision>
  <dcterms:created xsi:type="dcterms:W3CDTF">2020-09-05T06:48:50Z</dcterms:created>
  <dcterms:modified xsi:type="dcterms:W3CDTF">2020-09-05T07:53:44Z</dcterms:modified>
</cp:coreProperties>
</file>